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0AF6-C575-498A-8932-BFDDB84F81D8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5C1-B42D-4F8B-B42D-44DEEC363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0AF6-C575-498A-8932-BFDDB84F81D8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5C1-B42D-4F8B-B42D-44DEEC363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0AF6-C575-498A-8932-BFDDB84F81D8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5C1-B42D-4F8B-B42D-44DEEC363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0AF6-C575-498A-8932-BFDDB84F81D8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5C1-B42D-4F8B-B42D-44DEEC363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0AF6-C575-498A-8932-BFDDB84F81D8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5C1-B42D-4F8B-B42D-44DEEC363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0AF6-C575-498A-8932-BFDDB84F81D8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5C1-B42D-4F8B-B42D-44DEEC363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0AF6-C575-498A-8932-BFDDB84F81D8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5C1-B42D-4F8B-B42D-44DEEC363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0AF6-C575-498A-8932-BFDDB84F81D8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5C1-B42D-4F8B-B42D-44DEEC363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0AF6-C575-498A-8932-BFDDB84F81D8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5C1-B42D-4F8B-B42D-44DEEC363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0AF6-C575-498A-8932-BFDDB84F81D8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5C1-B42D-4F8B-B42D-44DEEC363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0AF6-C575-498A-8932-BFDDB84F81D8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5C1-B42D-4F8B-B42D-44DEEC363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0AF6-C575-498A-8932-BFDDB84F81D8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CB5C1-B42D-4F8B-B42D-44DEEC363C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упли продажа\Фото1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купли продажа\0016-031-Pravila-povedenija-v-priro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148" y="212951"/>
            <a:ext cx="8477132" cy="635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купли продажа\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429684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купли продажа\Фото1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8174"/>
            <a:ext cx="8286808" cy="6394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купли продажа\Фото1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96307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купли продажа\Фото1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428603"/>
            <a:ext cx="8286806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купли продажа\Фото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01003" cy="6000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купли продажа\Фото1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477256" cy="635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купли продажа\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499"/>
            <a:ext cx="7953404" cy="5965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5371"/>
            <a:ext cx="8572561" cy="6429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53496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упли продажа\slide_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9" y="321447"/>
            <a:ext cx="8048681" cy="6036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упли продажа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571500"/>
            <a:ext cx="8477308" cy="6000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упли продажа\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498" y="264566"/>
            <a:ext cx="8306343" cy="6236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купли продажа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6030"/>
            <a:ext cx="8215370" cy="616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упли продажа\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566"/>
            <a:ext cx="8572559" cy="6436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купли продажа\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566"/>
            <a:ext cx="8286807" cy="622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про</cp:lastModifiedBy>
  <cp:revision>3</cp:revision>
  <dcterms:created xsi:type="dcterms:W3CDTF">2017-04-18T06:24:00Z</dcterms:created>
  <dcterms:modified xsi:type="dcterms:W3CDTF">2017-04-18T06:49:08Z</dcterms:modified>
</cp:coreProperties>
</file>